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8"/>
  </p:normalViewPr>
  <p:slideViewPr>
    <p:cSldViewPr snapToGrid="0">
      <p:cViewPr varScale="1">
        <p:scale>
          <a:sx n="81" d="100"/>
          <a:sy n="81" d="100"/>
        </p:scale>
        <p:origin x="1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i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Autor i data</a:t>
            </a:r>
          </a:p>
        </p:txBody>
      </p:sp>
      <p:sp>
        <p:nvSpPr>
          <p:cNvPr id="12" name="Tytuł prezentacji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Tytuł prezentacji</a:t>
            </a:r>
          </a:p>
        </p:txBody>
      </p:sp>
      <p:sp>
        <p:nvSpPr>
          <p:cNvPr id="1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Podtytuł prezentacji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świadcze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Oświadczenie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Ważny f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Informacje dotyczące fakt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Informacje dotyczące faktu</a:t>
            </a:r>
          </a:p>
        </p:txBody>
      </p:sp>
      <p:sp>
        <p:nvSpPr>
          <p:cNvPr id="107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y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„Cytat godny uwagi”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Uznanie autorstw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Uznanie autorstwa</a:t>
            </a:r>
          </a:p>
        </p:txBody>
      </p:sp>
      <p:sp>
        <p:nvSpPr>
          <p:cNvPr id="11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3 sztuki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Miska z makaronem pappardelle, masłem pietruszkowym, prażonymi orzechami oraz tartym parmezanem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Miska sałatki ze smażonym ryżem, gotowanymi jajkami i pałeczkami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Miska z ciasteczkami z łososia, sałatką i hummusem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Miska sałatki ze smażonym ryżem, gotowanymi jajkami i pałeczkami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wokado i limonki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ytuł prezentacji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Tytuł prezentacji</a:t>
            </a:r>
          </a:p>
        </p:txBody>
      </p:sp>
      <p:sp>
        <p:nvSpPr>
          <p:cNvPr id="2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Podtytuł prezentacji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i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Autor i data</a:t>
            </a:r>
          </a:p>
        </p:txBody>
      </p:sp>
      <p:sp>
        <p:nvSpPr>
          <p:cNvPr id="2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djęcie (zamienn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Miska z ciasteczkami z łososia, sałatką i hummusem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Podtytuł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Tytuł slajdu</a:t>
            </a:r>
          </a:p>
        </p:txBody>
      </p:sp>
      <p:sp>
        <p:nvSpPr>
          <p:cNvPr id="3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reść - poziom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Podtytuł slajd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Podtytuł slajdu</a:t>
            </a:r>
          </a:p>
        </p:txBody>
      </p:sp>
      <p:sp>
        <p:nvSpPr>
          <p:cNvPr id="44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4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reść - poziom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ze zdjęc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Miska z makaronem pappardelle, masłem pietruszkowym, prażonymi orzechami oraz tartym parmezanem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62" name="Podtytuł slajdu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Podtytuł slajdu</a:t>
            </a:r>
          </a:p>
        </p:txBody>
      </p:sp>
      <p:sp>
        <p:nvSpPr>
          <p:cNvPr id="63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ytuł sekcji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Tytuł sekcji</a:t>
            </a:r>
          </a:p>
        </p:txBody>
      </p:sp>
      <p:sp>
        <p:nvSpPr>
          <p:cNvPr id="72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80" name="Podtytuł slajd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Podtytuł slajdu</a:t>
            </a:r>
          </a:p>
        </p:txBody>
      </p:sp>
      <p:sp>
        <p:nvSpPr>
          <p:cNvPr id="8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ytuł programu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Tytuł programu</a:t>
            </a:r>
          </a:p>
        </p:txBody>
      </p:sp>
      <p:sp>
        <p:nvSpPr>
          <p:cNvPr id="89" name="Podtytuł program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Podtytuł programu</a:t>
            </a:r>
          </a:p>
        </p:txBody>
      </p:sp>
      <p:sp>
        <p:nvSpPr>
          <p:cNvPr id="90" name="Treść - poziom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Tematy programu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Tytuł slajdu</a:t>
            </a:r>
          </a:p>
        </p:txBody>
      </p:sp>
      <p:sp>
        <p:nvSpPr>
          <p:cNvPr id="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3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rostokąt"/>
          <p:cNvSpPr/>
          <p:nvPr/>
        </p:nvSpPr>
        <p:spPr>
          <a:xfrm>
            <a:off x="-38741" y="2487816"/>
            <a:ext cx="13043541" cy="5527355"/>
          </a:xfrm>
          <a:prstGeom prst="rect">
            <a:avLst/>
          </a:prstGeom>
          <a:solidFill>
            <a:srgbClr val="366F2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2" name="Tytuł wystąpienia"/>
          <p:cNvSpPr txBox="1">
            <a:spLocks noGrp="1"/>
          </p:cNvSpPr>
          <p:nvPr>
            <p:ph type="ctrTitle"/>
          </p:nvPr>
        </p:nvSpPr>
        <p:spPr>
          <a:xfrm>
            <a:off x="697871" y="2363757"/>
            <a:ext cx="11609058" cy="1737653"/>
          </a:xfrm>
          <a:prstGeom prst="rect">
            <a:avLst/>
          </a:prstGeom>
        </p:spPr>
        <p:txBody>
          <a:bodyPr/>
          <a:lstStyle>
            <a:lvl1pPr algn="ctr">
              <a:defRPr sz="6400" spc="-12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Tytuł wystąpienia</a:t>
            </a:r>
          </a:p>
        </p:txBody>
      </p:sp>
      <p:sp>
        <p:nvSpPr>
          <p:cNvPr id="153" name="Prelegenci/Prelegentki"/>
          <p:cNvSpPr txBox="1">
            <a:spLocks noGrp="1"/>
          </p:cNvSpPr>
          <p:nvPr>
            <p:ph type="subTitle" sz="quarter" idx="1"/>
          </p:nvPr>
        </p:nvSpPr>
        <p:spPr>
          <a:xfrm>
            <a:off x="698500" y="4894681"/>
            <a:ext cx="11607800" cy="1080642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Prelegenci/Prelegentki</a:t>
            </a:r>
          </a:p>
        </p:txBody>
      </p:sp>
      <p:sp>
        <p:nvSpPr>
          <p:cNvPr id="154" name="Afiliacja"/>
          <p:cNvSpPr txBox="1"/>
          <p:nvPr/>
        </p:nvSpPr>
        <p:spPr>
          <a:xfrm>
            <a:off x="698500" y="6397102"/>
            <a:ext cx="11607800" cy="145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defTabSz="587022">
              <a:defRPr sz="3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Afiliacja</a:t>
            </a:r>
          </a:p>
        </p:txBody>
      </p:sp>
      <p:pic>
        <p:nvPicPr>
          <p:cNvPr id="155" name="logo UZ pion - CMYK.jpg" descr="logo UZ pion - CMY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208" y="8129704"/>
            <a:ext cx="2133678" cy="146761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PHOTO-2023-11-08-17-50-42.jpg" descr="PHOTO-2023-11-08-17-50-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1266" y="8176840"/>
            <a:ext cx="1493275" cy="146761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Konferencja kliniczna dzieci-kopia 3.jpg" descr="Konferencja kliniczna dzieci-kopia 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78" y="435200"/>
            <a:ext cx="6584562" cy="1894689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28-29.05.2026 r.…"/>
          <p:cNvSpPr txBox="1"/>
          <p:nvPr/>
        </p:nvSpPr>
        <p:spPr>
          <a:xfrm>
            <a:off x="4141292" y="8176840"/>
            <a:ext cx="4764423" cy="145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pPr defTabSz="587022">
              <a:defRPr sz="1900" i="1">
                <a:solidFill>
                  <a:srgbClr val="313434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defTabSz="587022">
              <a:lnSpc>
                <a:spcPct val="120000"/>
              </a:lnSpc>
              <a:defRPr sz="1900">
                <a:solidFill>
                  <a:srgbClr val="31343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28-29.05.2026 r.</a:t>
            </a:r>
          </a:p>
          <a:p>
            <a:pPr defTabSz="587022">
              <a:lnSpc>
                <a:spcPct val="120000"/>
              </a:lnSpc>
              <a:defRPr sz="1900">
                <a:solidFill>
                  <a:srgbClr val="31343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Uniwersytet Zielonogórski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28-29.05.2026 r. Uniwersytet Zielonogórski"/>
          <p:cNvSpPr txBox="1"/>
          <p:nvPr/>
        </p:nvSpPr>
        <p:spPr>
          <a:xfrm>
            <a:off x="1562330" y="9206676"/>
            <a:ext cx="9880140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7022">
              <a:lnSpc>
                <a:spcPct val="120000"/>
              </a:lnSpc>
              <a:defRPr sz="2000">
                <a:solidFill>
                  <a:srgbClr val="366F20"/>
                </a:solidFill>
              </a:defRPr>
            </a:lvl1pPr>
          </a:lstStyle>
          <a:p>
            <a:r>
              <a:t>28-29.05.2026 r. Uniwersytet Zielonogórski</a:t>
            </a:r>
          </a:p>
        </p:txBody>
      </p:sp>
      <p:sp>
        <p:nvSpPr>
          <p:cNvPr id="161" name="Treść slajdu"/>
          <p:cNvSpPr txBox="1">
            <a:spLocks noGrp="1"/>
          </p:cNvSpPr>
          <p:nvPr>
            <p:ph type="subTitle" idx="1"/>
          </p:nvPr>
        </p:nvSpPr>
        <p:spPr>
          <a:xfrm>
            <a:off x="560382" y="2196245"/>
            <a:ext cx="11607801" cy="6069893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rgbClr val="366F2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Treść</a:t>
            </a:r>
            <a:r>
              <a:rPr dirty="0"/>
              <a:t> </a:t>
            </a:r>
            <a:r>
              <a:rPr dirty="0" err="1"/>
              <a:t>slajdu</a:t>
            </a:r>
            <a:endParaRPr dirty="0"/>
          </a:p>
        </p:txBody>
      </p:sp>
      <p:sp>
        <p:nvSpPr>
          <p:cNvPr id="162" name="Nagłówek"/>
          <p:cNvSpPr txBox="1"/>
          <p:nvPr/>
        </p:nvSpPr>
        <p:spPr>
          <a:xfrm>
            <a:off x="698500" y="1277900"/>
            <a:ext cx="11607800" cy="896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587022">
              <a:defRPr sz="3400" b="1">
                <a:solidFill>
                  <a:srgbClr val="366F2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/>
              <a:t>Nagłówek</a:t>
            </a:r>
            <a:endParaRPr dirty="0"/>
          </a:p>
        </p:txBody>
      </p:sp>
      <p:pic>
        <p:nvPicPr>
          <p:cNvPr id="163" name="Konferencja kliniczna dzieci-kopia 3.jpg" descr="Konferencja kliniczna dzieci-kopia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4745" y="359554"/>
            <a:ext cx="3114379" cy="8961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Niestandardowy</PresentationFormat>
  <Paragraphs>9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Helvetica Neue</vt:lpstr>
      <vt:lpstr>Helvetica Neue Medium</vt:lpstr>
      <vt:lpstr>21_BasicWhite</vt:lpstr>
      <vt:lpstr>Tytuł wystąpienia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wystąpienia</dc:title>
  <cp:lastModifiedBy>Konrad Opaliński</cp:lastModifiedBy>
  <cp:revision>1</cp:revision>
  <dcterms:modified xsi:type="dcterms:W3CDTF">2026-01-21T12:46:31Z</dcterms:modified>
</cp:coreProperties>
</file>